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90A7"/>
    <a:srgbClr val="A21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80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98783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1610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1194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3243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8060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733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53776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6990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10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0426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436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E0ECFD-3B1B-4ECA-AF3E-7C05929865E0}" type="datetimeFigureOut">
              <a:rPr lang="en-IE" smtClean="0"/>
              <a:t>25/05/2026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240DE4-3AA7-4191-AB85-81CD18BCF7C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15262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si.ie/new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adarehrm.ie/" TargetMode="External"/><Relationship Id="rId4" Type="http://schemas.openxmlformats.org/officeDocument/2006/relationships/hyperlink" Target="mailto:recruitment@adarehrm.i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F3D4FF7-7655-B695-389F-53A8DA62F567}"/>
              </a:ext>
            </a:extLst>
          </p:cNvPr>
          <p:cNvSpPr/>
          <p:nvPr/>
        </p:nvSpPr>
        <p:spPr>
          <a:xfrm rot="1747430">
            <a:off x="7253716" y="-7249843"/>
            <a:ext cx="3276600" cy="10455424"/>
          </a:xfrm>
          <a:prstGeom prst="roundRect">
            <a:avLst/>
          </a:prstGeom>
          <a:solidFill>
            <a:srgbClr val="A21E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16E7A9-8C80-DBFE-D469-9DD34C1A3F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IE" sz="11500" b="1" noProof="0" dirty="0">
                <a:solidFill>
                  <a:srgbClr val="A21E5A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 Are</a:t>
            </a:r>
            <a:br>
              <a:rPr lang="en-IE" sz="11500" b="1" noProof="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IE" sz="11500" b="1" noProof="0" dirty="0">
                <a:solidFill>
                  <a:srgbClr val="4790A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Hiring</a:t>
            </a:r>
          </a:p>
        </p:txBody>
      </p:sp>
      <p:pic>
        <p:nvPicPr>
          <p:cNvPr id="6" name="Picture 5" descr="POSI Logo">
            <a:extLst>
              <a:ext uri="{FF2B5EF4-FFF2-40B4-BE49-F238E27FC236}">
                <a16:creationId xmlns:a16="http://schemas.microsoft.com/office/drawing/2014/main" id="{3FE80458-0536-A2D4-5922-E6595FB11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3" y="130629"/>
            <a:ext cx="3918857" cy="135151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FEB015D-A1C0-B6B5-C058-123126D47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4891177"/>
            <a:ext cx="4402184" cy="353436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Places of Sanctuary Ireland are looking to recruit a </a:t>
            </a:r>
            <a:r>
              <a:rPr lang="en-IE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Executive Officer</a:t>
            </a:r>
            <a:endParaRPr lang="en-IE" sz="2600" b="1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IE" sz="2400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find out more, please visit our 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website at 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www.posi.ie/news/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endParaRPr lang="en-IE" sz="2400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this position is for you, p</a:t>
            </a:r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lease submit your CV</a:t>
            </a:r>
            <a:r>
              <a:rPr lang="en-I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our</a:t>
            </a:r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recruiting partner Adare HRM at </a:t>
            </a:r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recruitment@adarehrm.ie</a:t>
            </a:r>
            <a:r>
              <a:rPr lang="en-IE" sz="2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/>
            <a:endParaRPr lang="en-IE" sz="2800" noProof="0" dirty="0">
              <a:latin typeface="Abadi" panose="020F0502020204030204" pitchFamily="34" charset="0"/>
              <a:cs typeface="Aharoni" panose="02010803020104030203" pitchFamily="2" charset="-79"/>
            </a:endParaRPr>
          </a:p>
          <a:p>
            <a:pPr algn="l"/>
            <a:endParaRPr lang="en-IE" sz="2800" noProof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4BFAB53-3D2F-9D4E-1FF3-414B69D3FA71}"/>
              </a:ext>
            </a:extLst>
          </p:cNvPr>
          <p:cNvSpPr/>
          <p:nvPr/>
        </p:nvSpPr>
        <p:spPr>
          <a:xfrm rot="1747430">
            <a:off x="7253721" y="-5097084"/>
            <a:ext cx="3276600" cy="10455424"/>
          </a:xfrm>
          <a:prstGeom prst="roundRect">
            <a:avLst/>
          </a:prstGeom>
          <a:solidFill>
            <a:srgbClr val="4790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8AEF611-A20E-0A4C-5A86-D2C83B933686}"/>
              </a:ext>
            </a:extLst>
          </p:cNvPr>
          <p:cNvSpPr/>
          <p:nvPr/>
        </p:nvSpPr>
        <p:spPr>
          <a:xfrm rot="1747430">
            <a:off x="7253725" y="-2944326"/>
            <a:ext cx="3276600" cy="10455424"/>
          </a:xfrm>
          <a:prstGeom prst="roundRect">
            <a:avLst/>
          </a:prstGeom>
          <a:solidFill>
            <a:srgbClr val="A21E5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E6D46F7-3188-231C-DB96-D108BAAD86FE}"/>
              </a:ext>
            </a:extLst>
          </p:cNvPr>
          <p:cNvSpPr/>
          <p:nvPr/>
        </p:nvSpPr>
        <p:spPr>
          <a:xfrm rot="1747430">
            <a:off x="7253725" y="-619428"/>
            <a:ext cx="3276600" cy="10455424"/>
          </a:xfrm>
          <a:prstGeom prst="roundRect">
            <a:avLst/>
          </a:prstGeom>
          <a:solidFill>
            <a:srgbClr val="4790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noProof="0" dirty="0"/>
          </a:p>
        </p:txBody>
      </p:sp>
      <p:pic>
        <p:nvPicPr>
          <p:cNvPr id="10" name="Picture 9" descr="A logo with green and blue text&#10;&#10;Description automatically generated">
            <a:hlinkClick r:id="rId5"/>
            <a:extLst>
              <a:ext uri="{FF2B5EF4-FFF2-40B4-BE49-F238E27FC236}">
                <a16:creationId xmlns:a16="http://schemas.microsoft.com/office/drawing/2014/main" id="{0BEE8339-A2FF-5F3C-D02C-30039752E6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943" y="8425545"/>
            <a:ext cx="1231557" cy="58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40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57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Abadi</vt:lpstr>
      <vt:lpstr>Aharoni</vt:lpstr>
      <vt:lpstr>Aptos</vt:lpstr>
      <vt:lpstr>Aptos Display</vt:lpstr>
      <vt:lpstr>Arial</vt:lpstr>
      <vt:lpstr>Calibri</vt:lpstr>
      <vt:lpstr>Office Theme</vt:lpstr>
      <vt:lpstr>We Are Hiring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Reynolds</dc:creator>
  <cp:lastModifiedBy>Amanda Finnegan  – Adare</cp:lastModifiedBy>
  <cp:revision>5</cp:revision>
  <dcterms:created xsi:type="dcterms:W3CDTF">2026-05-22T12:00:19Z</dcterms:created>
  <dcterms:modified xsi:type="dcterms:W3CDTF">2026-05-25T13:38:25Z</dcterms:modified>
</cp:coreProperties>
</file>