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revisionInfo.xml" ContentType="application/vnd.ms-powerpoint.revisioninfo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4" r:id="rId1"/>
  </p:sldMasterIdLst>
  <p:sldIdLst>
    <p:sldId id="256" r:id="rId2"/>
    <p:sldId id="257" r:id="rId3"/>
    <p:sldId id="259" r:id="rId4"/>
    <p:sldId id="264" r:id="rId5"/>
    <p:sldId id="261" r:id="rId6"/>
    <p:sldId id="263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6C0359-4A3F-FFAC-7246-4860479FC865}" v="11" dt="2021-11-11T14:56:22.421"/>
    <p1510:client id="{2FC86323-D740-66A6-4B0A-F98391558602}" v="24" dt="2021-11-11T14:55:55.405"/>
    <p1510:client id="{9FA63E0E-F79E-44F9-B9D6-CD0C21FA65E2}" v="148" dt="2021-11-11T14:42:46.235"/>
    <p1510:client id="{AF4A35DF-A91B-D008-E9CC-CD756642EE13}" v="2" dt="2021-11-11T14:14:03.7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73" d="100"/>
          <a:sy n="73" d="100"/>
        </p:scale>
        <p:origin x="41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customXml" Target="../customXml/item2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 title="Page Number Shape">
            <a:extLst>
              <a:ext uri="{FF2B5EF4-FFF2-40B4-BE49-F238E27FC236}">
                <a16:creationId xmlns:a16="http://schemas.microsoft.com/office/drawing/2014/main" id="{DD4C4B28-6B4B-4445-8535-F516D74E4AA9}"/>
              </a:ext>
            </a:extLst>
          </p:cNvPr>
          <p:cNvSpPr/>
          <p:nvPr/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cxnSp>
        <p:nvCxnSpPr>
          <p:cNvPr id="12" name="Straight Connector 11" title="Verticle Rule Line">
            <a:extLst>
              <a:ext uri="{FF2B5EF4-FFF2-40B4-BE49-F238E27FC236}">
                <a16:creationId xmlns:a16="http://schemas.microsoft.com/office/drawing/2014/main" id="{0CB1C732-7193-4253-8746-850D090A6B4E}"/>
              </a:ext>
            </a:extLst>
          </p:cNvPr>
          <p:cNvCxnSpPr>
            <a:cxnSpLocks/>
          </p:cNvCxnSpPr>
          <p:nvPr/>
        </p:nvCxnSpPr>
        <p:spPr>
          <a:xfrm>
            <a:off x="758952" y="1280160"/>
            <a:ext cx="0" cy="557784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03AA199-952B-427F-A5BE-B97D25FD07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8992" y="1143000"/>
            <a:ext cx="6720840" cy="3730752"/>
          </a:xfrm>
        </p:spPr>
        <p:txBody>
          <a:bodyPr anchor="t">
            <a:normAutofit/>
          </a:bodyPr>
          <a:lstStyle>
            <a:lvl1pPr algn="l">
              <a:defRPr sz="7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1AA393-A876-475F-A05B-1CCAB6C1F0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8992" y="5010912"/>
            <a:ext cx="6720840" cy="704088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395621-D631-4F31-AEEF-C8574E50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86356" y="6007608"/>
            <a:ext cx="3143643" cy="365125"/>
          </a:xfrm>
        </p:spPr>
        <p:txBody>
          <a:bodyPr/>
          <a:lstStyle/>
          <a:p>
            <a:fld id="{53BEF823-48A5-43FC-BE03-E79964288B41}" type="datetimeFigureOut">
              <a:rPr lang="en-US" smtClean="0"/>
              <a:t>11/12/2021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EE125-77AD-4E23-AFB7-C5CFDEACA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8991" y="6007608"/>
            <a:ext cx="672083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569682-B530-4F52-87B9-39464A093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8141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59FCF-ACDF-495D-ACFA-15FCAC9EA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3786E3-AB17-427E-8EF8-7FCB671A11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33B4E9-7A16-448C-8BE6-B14941A34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11/12/2021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9212F5-5835-49FF-836F-5E3008A0E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9D492B-E5EE-4D24-A087-57D739CFA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824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31E395-94BD-4E79-8E42-9CD4EB33CA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475542" y="758952"/>
            <a:ext cx="2954458" cy="498600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9AA8A4-66BC-4E80-ABE3-F533F82B88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58952" y="758952"/>
            <a:ext cx="7407586" cy="498600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DA4EA6-6A1A-48ED-9D79-A438561C7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11/12/2021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49B2BA-9250-4EBF-8820-10BDA5C1C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914475-55F3-4C46-BAE2-E4D93E9E3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987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351BD-5252-4168-A69E-C6864AE29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748EEE-19C9-493B-836D-73B9E4A0BE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FA6BFE-11ED-4FB4-9F65-508B5B0F0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11/12/2021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0F536E-BEFF-4E0D-B4EC-39DE28C67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EE02AF-6FE1-4972-BD48-A82499AD6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035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452EE-D9FC-4E51-9BFF-141F91923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051" y="2414016"/>
            <a:ext cx="10666949" cy="3099816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E086C4-4949-4E7A-A182-6709496A1C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8952" y="1389888"/>
            <a:ext cx="10671048" cy="822960"/>
          </a:xfrm>
        </p:spPr>
        <p:txBody>
          <a:bodyPr anchor="ctr">
            <a:normAutofit/>
          </a:bodyPr>
          <a:lstStyle>
            <a:lvl1pPr marL="0" indent="0">
              <a:buNone/>
              <a:defRPr sz="20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12BC88-6A2B-4851-9568-23A4B74D9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11/12/2021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82CFE5-65C3-4F46-9141-464545594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21B390-4E13-4481-AC02-FF126656C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082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0E02F8-47BB-4D30-8EFE-69C9222D9E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84648" y="758952"/>
            <a:ext cx="6245352" cy="2240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844D33-6BF0-4205-A542-8537E35159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84647" y="3273551"/>
            <a:ext cx="6245351" cy="22402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D6953A83-D2BE-4015-8D64-BE93DDFE5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11/12/2021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A849E67-05F9-4033-B033-74D6B8C8E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FAAC6AA-CFFB-438F-9327-DDB023E2E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4960CB-ABA7-4442-AB15-FE444F23C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16338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348291-9C7D-407E-8D07-FA3A323EA9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4648" y="758952"/>
            <a:ext cx="6245352" cy="548640"/>
          </a:xfrm>
        </p:spPr>
        <p:txBody>
          <a:bodyPr anchor="b"/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A192D2-8BA6-4A4D-814D-AD37A2A10A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90323" y="1377198"/>
            <a:ext cx="6239675" cy="182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6FD4BC-C948-41C4-BA24-5D26147E1C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84647" y="3319548"/>
            <a:ext cx="6245351" cy="548640"/>
          </a:xfrm>
        </p:spPr>
        <p:txBody>
          <a:bodyPr anchor="b"/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2E359C-F73D-4F1B-9F9A-6D62856710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84646" y="3932372"/>
            <a:ext cx="6245352" cy="182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76B63AE-38FF-40DD-A543-32DD98E6B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C686C0EB-E082-4BAB-99E8-B42F3C28B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11/12/2021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3CB0152-BA1F-48C7-A66F-3ADB51C94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D1C21B3-5CF6-415F-8295-EED3DF5CB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676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470D5-4EB9-4410-A8AE-6D85F1923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887FB59-BA77-4864-B9E8-994851250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11/12/2021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6F0BC0B-BA67-455B-B567-1473DF062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CF0BCF3-6FB5-4529-AA6A-A31467351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449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F1315B-6865-4A5A-91C1-B75339038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11/12/2021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536720-08C7-43DE-8EB5-CAB52D0E9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2477AF-B012-491C-AE42-22DE1203B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334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D183AC-72A9-43F5-A1B3-1D7A6A4C7E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758951"/>
            <a:ext cx="6245352" cy="475488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045592-52ED-4270-ACBB-BCC528DAC4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8953" y="3815080"/>
            <a:ext cx="3831336" cy="169875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9A93518-F9B5-418F-9883-BEF8359B0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11/12/2021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7B9FFE7-C4AB-425B-9B56-E412C7221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9231052-EBA8-4781-B28A-2FEA8BE52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DBF9E7-F686-4FA1-9BA5-69BDD014B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758952"/>
            <a:ext cx="3831336" cy="29301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033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16CF06-B27C-4DC4-981D-38E31997BD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758951"/>
            <a:ext cx="6245352" cy="475488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976E66-2CB3-4F47-97F6-077C428183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8952" y="3794760"/>
            <a:ext cx="3831336" cy="1719072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1414C9F-CBBD-4D5E-A831-BC0CDFEBC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11/12/2021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58DC0C8-B580-442D-8DAC-4F0F869B1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B0D29E8-DFEE-49AB-83AF-85FF25252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EAAF1B-6B6E-4D37-8F57-E403C6371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758952"/>
            <a:ext cx="3831336" cy="29260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725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 title="Page Number Shape">
            <a:extLst>
              <a:ext uri="{FF2B5EF4-FFF2-40B4-BE49-F238E27FC236}">
                <a16:creationId xmlns:a16="http://schemas.microsoft.com/office/drawing/2014/main" id="{72411438-92A5-42B0-9C54-EA4FB32ACB5E}"/>
              </a:ext>
            </a:extLst>
          </p:cNvPr>
          <p:cNvSpPr/>
          <p:nvPr/>
        </p:nvSpPr>
        <p:spPr bwMode="auto">
          <a:xfrm>
            <a:off x="11784011" y="5778801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56E4D8-47B6-4DEC-BD29-B3B6ED4CC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758952"/>
            <a:ext cx="3831336" cy="47548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0F5D4C-4873-4052-A294-99CCB942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4648" y="758952"/>
            <a:ext cx="6245352" cy="4754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1D62B3-3490-46B4-A10E-33FCE4A1FB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16952" y="6007608"/>
            <a:ext cx="3813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pc="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algn="r"/>
            <a:fld id="{53BEF823-48A5-43FC-BE03-E79964288B41}" type="datetimeFigureOut">
              <a:rPr lang="en-US" smtClean="0"/>
              <a:pPr algn="r"/>
              <a:t>11/12/2021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424CB1-7D5F-4F52-9F99-7068F5819E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8952" y="6007608"/>
            <a:ext cx="38313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F9CC9-1431-4569-B2F1-D048149553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86616" y="6007608"/>
            <a:ext cx="411480" cy="365125"/>
          </a:xfrm>
          <a:prstGeom prst="rect">
            <a:avLst/>
          </a:prstGeom>
        </p:spPr>
        <p:txBody>
          <a:bodyPr vert="horz" lIns="45720" tIns="45720" rIns="45720" bIns="45720" rtlCol="0" anchor="ctr"/>
          <a:lstStyle>
            <a:lvl1pPr algn="r">
              <a:defRPr sz="900" b="1">
                <a:solidFill>
                  <a:schemeClr val="bg1"/>
                </a:solidFill>
              </a:defRPr>
            </a:lvl1pPr>
          </a:lstStyle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857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67" r:id="rId6"/>
    <p:sldLayoutId id="2147483763" r:id="rId7"/>
    <p:sldLayoutId id="2147483764" r:id="rId8"/>
    <p:sldLayoutId id="2147483765" r:id="rId9"/>
    <p:sldLayoutId id="2147483766" r:id="rId10"/>
    <p:sldLayoutId id="214748376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i="1" kern="1200" spc="1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182880" indent="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None/>
        <a:defRPr sz="18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82880" indent="-18288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82880" indent="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None/>
        <a:defRPr sz="14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" indent="-18288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Char char="•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55B419A7-F817-4767-8CCB-FB0E189C4A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Logo&#10;&#10;Description automatically generated">
            <a:extLst>
              <a:ext uri="{FF2B5EF4-FFF2-40B4-BE49-F238E27FC236}">
                <a16:creationId xmlns:a16="http://schemas.microsoft.com/office/drawing/2014/main" id="{1064179A-4D23-44F9-9E1A-781457BC07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0000"/>
          </a:blip>
          <a:srcRect r="1" b="20823"/>
          <a:stretch/>
        </p:blipFill>
        <p:spPr>
          <a:xfrm>
            <a:off x="2878514" y="10"/>
            <a:ext cx="9313486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78914" y="893935"/>
            <a:ext cx="5364937" cy="3339390"/>
          </a:xfrm>
        </p:spPr>
        <p:txBody>
          <a:bodyPr anchor="ctr">
            <a:normAutofit/>
          </a:bodyPr>
          <a:lstStyle/>
          <a:p>
            <a:r>
              <a:rPr lang="en-US" sz="6000" dirty="0">
                <a:cs typeface="Calibri Light"/>
              </a:rPr>
              <a:t>European future</a:t>
            </a:r>
            <a:endParaRPr lang="en-US" sz="6000" dirty="0"/>
          </a:p>
          <a:p>
            <a:r>
              <a:rPr lang="en-US" sz="5400" dirty="0">
                <a:cs typeface="Calibri Light"/>
              </a:rPr>
              <a:t>E-future of Europe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78915" y="4876803"/>
            <a:ext cx="5364936" cy="90984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By Evan and Alex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B3620B-810B-49C0-AA35-46929BF635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22" r="40118" b="-1"/>
          <a:stretch/>
        </p:blipFill>
        <p:spPr>
          <a:xfrm>
            <a:off x="1" y="10"/>
            <a:ext cx="5215066" cy="6857990"/>
          </a:xfrm>
          <a:custGeom>
            <a:avLst/>
            <a:gdLst/>
            <a:ahLst/>
            <a:cxnLst/>
            <a:rect l="l" t="t" r="r" b="b"/>
            <a:pathLst>
              <a:path w="5215066" h="6845983">
                <a:moveTo>
                  <a:pt x="0" y="0"/>
                </a:moveTo>
                <a:lnTo>
                  <a:pt x="3197713" y="0"/>
                </a:lnTo>
                <a:lnTo>
                  <a:pt x="3259787" y="39795"/>
                </a:lnTo>
                <a:cubicBezTo>
                  <a:pt x="4439462" y="836768"/>
                  <a:pt x="5215066" y="2186425"/>
                  <a:pt x="5215066" y="3717234"/>
                </a:cubicBezTo>
                <a:cubicBezTo>
                  <a:pt x="5215066" y="4788800"/>
                  <a:pt x="4835020" y="5771602"/>
                  <a:pt x="4202364" y="6538204"/>
                </a:cubicBezTo>
                <a:lnTo>
                  <a:pt x="3922635" y="6845983"/>
                </a:lnTo>
                <a:lnTo>
                  <a:pt x="0" y="6845983"/>
                </a:lnTo>
                <a:close/>
              </a:path>
            </a:pathLst>
          </a:cu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3B95BE3-D5B2-4F38-9A01-17866C9FBA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040331" y="4555071"/>
            <a:ext cx="530352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reeform 6">
            <a:extLst>
              <a:ext uri="{FF2B5EF4-FFF2-40B4-BE49-F238E27FC236}">
                <a16:creationId xmlns:a16="http://schemas.microsoft.com/office/drawing/2014/main" id="{ADA271CD-3011-4A05-B4A3-80F1794684F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8152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31322C10-A9BF-418A-BEDE-0E0D6008CE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90" r="-2" b="41038"/>
          <a:stretch/>
        </p:blipFill>
        <p:spPr>
          <a:xfrm>
            <a:off x="321730" y="321732"/>
            <a:ext cx="5674897" cy="3017405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9F4D7061-0D83-4809-8613-D24A2E4D9B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12207"/>
          <a:stretch/>
        </p:blipFill>
        <p:spPr>
          <a:xfrm>
            <a:off x="321730" y="3510853"/>
            <a:ext cx="5674897" cy="2789954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863530D0-2164-407A-8615-56EF2238A5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431" r="36182" b="1"/>
          <a:stretch/>
        </p:blipFill>
        <p:spPr>
          <a:xfrm>
            <a:off x="6195373" y="321733"/>
            <a:ext cx="5674897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261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Map&#10;&#10;Description automatically generated">
            <a:extLst>
              <a:ext uri="{FF2B5EF4-FFF2-40B4-BE49-F238E27FC236}">
                <a16:creationId xmlns:a16="http://schemas.microsoft.com/office/drawing/2014/main" id="{7E59D6B6-6171-4C5B-B647-93F9EFA92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4" y="6133"/>
            <a:ext cx="12200349" cy="685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8016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37DA377-D02F-4231-9E5A-37D195BA5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75" y="6133"/>
            <a:ext cx="12210788" cy="685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161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0BFA3B7F-D870-4CDF-8A0A-4E7FADA602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342" r="1" b="29411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2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E98CF52D-60D1-44F6-84C7-EE718E291D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03" b="8460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50ED168-6B2B-4E8A-99A5-FD9499D5FA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285" r="21336"/>
          <a:stretch/>
        </p:blipFill>
        <p:spPr>
          <a:xfrm>
            <a:off x="20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234032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7C87473B-8C32-4B65-9C5C-A9E35AC18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75" y="-4305"/>
            <a:ext cx="12169035" cy="686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3186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0395799F-19BB-4374-9780-9BEE5EC61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3619" y="3544299"/>
            <a:ext cx="6148386" cy="3246027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C809FDEA-CAD8-447F-8E22-3DAD5EE291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81" y="-194299"/>
            <a:ext cx="6493668" cy="3817598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C6E19320-275F-4CD2-AF36-D96221E15E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6525" y="-438150"/>
            <a:ext cx="6041230" cy="4090986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2E0E203B-6723-4BD9-8539-E7E83516A5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0006" y="2502694"/>
            <a:ext cx="6493667" cy="434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209191"/>
      </p:ext>
    </p:extLst>
  </p:cSld>
  <p:clrMapOvr>
    <a:masterClrMapping/>
  </p:clrMapOvr>
</p:sld>
</file>

<file path=ppt/theme/theme1.xml><?xml version="1.0" encoding="utf-8"?>
<a:theme xmlns:a="http://schemas.openxmlformats.org/drawingml/2006/main" name="HeadlinesVTI">
  <a:themeElements>
    <a:clrScheme name="Headlines">
      <a:dk1>
        <a:sysClr val="windowText" lastClr="000000"/>
      </a:dk1>
      <a:lt1>
        <a:sysClr val="window" lastClr="FFFFFF"/>
      </a:lt1>
      <a:dk2>
        <a:srgbClr val="232C41"/>
      </a:dk2>
      <a:lt2>
        <a:srgbClr val="F6F4EF"/>
      </a:lt2>
      <a:accent1>
        <a:srgbClr val="439EB7"/>
      </a:accent1>
      <a:accent2>
        <a:srgbClr val="E20E65"/>
      </a:accent2>
      <a:accent3>
        <a:srgbClr val="F59324"/>
      </a:accent3>
      <a:accent4>
        <a:srgbClr val="5046B9"/>
      </a:accent4>
      <a:accent5>
        <a:srgbClr val="5CB678"/>
      </a:accent5>
      <a:accent6>
        <a:srgbClr val="9717F7"/>
      </a:accent6>
      <a:hlink>
        <a:srgbClr val="E80095"/>
      </a:hlink>
      <a:folHlink>
        <a:srgbClr val="808080"/>
      </a:folHlink>
    </a:clrScheme>
    <a:fontScheme name="Custom 211">
      <a:majorFont>
        <a:latin typeface="Sitka Banner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8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6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adlinesVTI" id="{66EB4A02-0C0F-47F1-9F48-4E6882B9F967}" vid="{F3552358-4452-4FDA-9568-4F5DA32F7A60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A0512512253464CBC97C856D6686A60" ma:contentTypeVersion="13" ma:contentTypeDescription="Create a new document." ma:contentTypeScope="" ma:versionID="46fe7d8b10b2803409aa658d886ae64e">
  <xsd:schema xmlns:xsd="http://www.w3.org/2001/XMLSchema" xmlns:xs="http://www.w3.org/2001/XMLSchema" xmlns:p="http://schemas.microsoft.com/office/2006/metadata/properties" xmlns:ns2="7819cc9b-e8e0-4961-849f-332d1aaf6eb5" xmlns:ns3="b15e45fa-e20f-4d5c-b1f6-3f208ecb2ed3" targetNamespace="http://schemas.microsoft.com/office/2006/metadata/properties" ma:root="true" ma:fieldsID="aa20980cd684ef878085f01bdeec1aa6" ns2:_="" ns3:_="">
    <xsd:import namespace="7819cc9b-e8e0-4961-849f-332d1aaf6eb5"/>
    <xsd:import namespace="b15e45fa-e20f-4d5c-b1f6-3f208ecb2ed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19cc9b-e8e0-4961-849f-332d1aaf6eb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5e45fa-e20f-4d5c-b1f6-3f208ecb2ed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F4D3893-30B5-4D0A-A1C2-DB685B8CBA7A}"/>
</file>

<file path=customXml/itemProps2.xml><?xml version="1.0" encoding="utf-8"?>
<ds:datastoreItem xmlns:ds="http://schemas.openxmlformats.org/officeDocument/2006/customXml" ds:itemID="{C0C9A4E6-B656-4E6F-B94E-E1672964C613}"/>
</file>

<file path=customXml/itemProps3.xml><?xml version="1.0" encoding="utf-8"?>
<ds:datastoreItem xmlns:ds="http://schemas.openxmlformats.org/officeDocument/2006/customXml" ds:itemID="{619C5064-2FB2-4A1D-AEFD-09D566044E69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9</Words>
  <Application>Microsoft Office PowerPoint</Application>
  <PresentationFormat>Widescreen</PresentationFormat>
  <Paragraphs>3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Avenir Next LT Pro</vt:lpstr>
      <vt:lpstr>Calibri Light</vt:lpstr>
      <vt:lpstr>Sitka Banner</vt:lpstr>
      <vt:lpstr>HeadlinesVTI</vt:lpstr>
      <vt:lpstr>European future E-future of Europe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Emily  Nelson</dc:creator>
  <cp:lastModifiedBy>Emily  Nelson</cp:lastModifiedBy>
  <cp:revision>87</cp:revision>
  <dcterms:created xsi:type="dcterms:W3CDTF">2021-11-11T13:36:24Z</dcterms:created>
  <dcterms:modified xsi:type="dcterms:W3CDTF">2021-11-12T12:30:08Z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0x0101001A0512512253464CBC97C856D6686A60</vt:lpwstr>
  </property>
</Properties>
</file>